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74" r:id="rId4"/>
    <p:sldId id="275" r:id="rId5"/>
    <p:sldId id="276" r:id="rId6"/>
    <p:sldId id="268" r:id="rId7"/>
    <p:sldId id="269" r:id="rId8"/>
    <p:sldId id="270" r:id="rId9"/>
    <p:sldId id="271" r:id="rId10"/>
    <p:sldId id="272" r:id="rId11"/>
    <p:sldId id="267" r:id="rId12"/>
    <p:sldId id="257" r:id="rId13"/>
    <p:sldId id="258" r:id="rId14"/>
    <p:sldId id="259" r:id="rId15"/>
    <p:sldId id="261" r:id="rId16"/>
    <p:sldId id="262" r:id="rId17"/>
    <p:sldId id="263" r:id="rId18"/>
    <p:sldId id="264" r:id="rId19"/>
    <p:sldId id="265" r:id="rId20"/>
    <p:sldId id="26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4BBE-EC52-45F8-A2F7-7A53D2AD4296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019C1-3556-4FED-B167-99033F697D53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53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4BBE-EC52-45F8-A2F7-7A53D2AD4296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019C1-3556-4FED-B167-99033F697D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576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4BBE-EC52-45F8-A2F7-7A53D2AD4296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019C1-3556-4FED-B167-99033F697D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66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4BBE-EC52-45F8-A2F7-7A53D2AD4296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019C1-3556-4FED-B167-99033F697D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230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4BBE-EC52-45F8-A2F7-7A53D2AD4296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019C1-3556-4FED-B167-99033F697D53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031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4BBE-EC52-45F8-A2F7-7A53D2AD4296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019C1-3556-4FED-B167-99033F697D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6410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4BBE-EC52-45F8-A2F7-7A53D2AD4296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019C1-3556-4FED-B167-99033F697D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390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4BBE-EC52-45F8-A2F7-7A53D2AD4296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019C1-3556-4FED-B167-99033F697D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6722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4BBE-EC52-45F8-A2F7-7A53D2AD4296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019C1-3556-4FED-B167-99033F697D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6441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6D54BBE-EC52-45F8-A2F7-7A53D2AD4296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67019C1-3556-4FED-B167-99033F697D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6664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4BBE-EC52-45F8-A2F7-7A53D2AD4296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019C1-3556-4FED-B167-99033F697D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53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6D54BBE-EC52-45F8-A2F7-7A53D2AD4296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67019C1-3556-4FED-B167-99033F697D53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64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F6F3B7-AFBF-EDBE-1184-81C52B6F49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PHP ARRAY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B70D20E-529B-6D76-B7A4-3308D3010A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927807CE-3BF1-87CD-0CB2-5B45FEA20D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66222"/>
              </p:ext>
            </p:extLst>
          </p:nvPr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9799ABB7-9CEC-AB52-D456-C9883B2B58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1249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1BA30C-0937-9849-D323-4AB668ACC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27788"/>
            <a:ext cx="10058400" cy="625152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/>
            </a:r>
            <a:br>
              <a:rPr lang="en-US" sz="4400" dirty="0"/>
            </a:br>
            <a:r>
              <a:rPr lang="en-US" sz="4000" dirty="0"/>
              <a:t>Check if an array is empty or not in PHP</a:t>
            </a:r>
            <a:endParaRPr lang="en-IN" sz="4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5B46BD1-EF3C-9A98-720B-38F18A532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01" y="1836932"/>
            <a:ext cx="4944339" cy="4022725"/>
          </a:xfrm>
        </p:spPr>
      </p:pic>
    </p:spTree>
    <p:extLst>
      <p:ext uri="{BB962C8B-B14F-4D97-AF65-F5344CB8AC3E}">
        <p14:creationId xmlns:p14="http://schemas.microsoft.com/office/powerpoint/2010/main" val="86833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8ECF26-94F8-B695-47D4-38553CA1A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569167"/>
            <a:ext cx="10058400" cy="5299927"/>
          </a:xfrm>
        </p:spPr>
        <p:txBody>
          <a:bodyPr/>
          <a:lstStyle/>
          <a:p>
            <a:r>
              <a:rPr lang="en-US" dirty="0"/>
              <a:t>PHP program to find the maximum and minimum element of an array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0F1140-69D6-A75D-8627-683DD05B5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71" y="1856793"/>
            <a:ext cx="6046784" cy="4432040"/>
          </a:xfrm>
          <a:prstGeom prst="rect">
            <a:avLst/>
          </a:prstGeom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xmlns="" id="{520A49AC-B5C2-ADB1-1617-A87990C345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221617"/>
              </p:ext>
            </p:extLst>
          </p:nvPr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xmlns="" id="{B9486DE7-F94D-E1EF-A29B-C7E9769D8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114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B124D98-C0F3-F53D-804F-939C274F4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You are building an e-commerce website. Implement a PHP script that simulates a shopping cart. Users can add and remove items from their cart. Create functions to:</a:t>
            </a:r>
          </a:p>
          <a:p>
            <a:pPr lvl="2"/>
            <a:endParaRPr lang="en-US" sz="2400" dirty="0"/>
          </a:p>
          <a:p>
            <a:pPr lvl="2"/>
            <a:r>
              <a:rPr lang="en-US" sz="2400" dirty="0"/>
              <a:t>Add an item to the cart.</a:t>
            </a:r>
          </a:p>
          <a:p>
            <a:pPr lvl="2"/>
            <a:r>
              <a:rPr lang="en-US" sz="2400" dirty="0"/>
              <a:t>Remove an item from the cart.</a:t>
            </a:r>
          </a:p>
          <a:p>
            <a:pPr lvl="2"/>
            <a:r>
              <a:rPr lang="en-US" sz="2400" dirty="0"/>
              <a:t>Calculate the total cost of items in the cart</a:t>
            </a:r>
            <a:endParaRPr lang="en-IN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B9486DE7-F94D-E1EF-A29B-C7E9769D85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66222"/>
              </p:ext>
            </p:extLst>
          </p:nvPr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9799ABB7-9CEC-AB52-D456-C9883B2B58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7439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1A3F7EB-3222-8937-4232-F43B5817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B124D98-C0F3-F53D-804F-939C274F4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you're managing the inventory of a store. Implement a PHP program that uses an array to keep track of product names, quantities, and prices. Write functions to:</a:t>
            </a:r>
          </a:p>
          <a:p>
            <a:endParaRPr lang="en-US" dirty="0"/>
          </a:p>
          <a:p>
            <a:pPr marL="749808" lvl="4" indent="0">
              <a:buNone/>
            </a:pPr>
            <a:r>
              <a:rPr lang="en-US" sz="2000" dirty="0"/>
              <a:t>Add a new product to the inventory.</a:t>
            </a:r>
          </a:p>
          <a:p>
            <a:pPr marL="749808" lvl="4" indent="0">
              <a:buNone/>
            </a:pPr>
            <a:r>
              <a:rPr lang="en-US" sz="2000" dirty="0"/>
              <a:t>Update the quantity of a product.</a:t>
            </a:r>
          </a:p>
          <a:p>
            <a:pPr marL="749808" lvl="4" indent="0">
              <a:buNone/>
            </a:pPr>
            <a:r>
              <a:rPr lang="en-US" sz="2000" dirty="0"/>
              <a:t>Calculate the total value of the inventory (quantity * price) and display it.</a:t>
            </a:r>
            <a:endParaRPr lang="en-IN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B9486DE7-F94D-E1EF-A29B-C7E9769D8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xmlns="" id="{B9486DE7-F94D-E1EF-A29B-C7E9769D8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6286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1A3F7EB-3222-8937-4232-F43B5817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B124D98-C0F3-F53D-804F-939C274F4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Create an array of student names and their corresponding grades. Write a PHP program to calculate and display the following statistics:</a:t>
            </a:r>
          </a:p>
          <a:p>
            <a:pPr lvl="3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400" dirty="0"/>
              <a:t>Average grade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400" dirty="0"/>
              <a:t>Highest grade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400" dirty="0"/>
              <a:t>Lowest grade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400" dirty="0"/>
              <a:t>List of students who scored below a certain grade (e.g., below 70).</a:t>
            </a:r>
            <a:endParaRPr lang="en-IN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B9486DE7-F94D-E1EF-A29B-C7E9769D8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xmlns="" id="{B9486DE7-F94D-E1EF-A29B-C7E9769D8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3760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1A3F7EB-3222-8937-4232-F43B5817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B124D98-C0F3-F53D-804F-939C274F4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B9486DE7-F94D-E1EF-A29B-C7E9769D8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xmlns="" id="{B9486DE7-F94D-E1EF-A29B-C7E9769D8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9752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1A3F7EB-3222-8937-4232-F43B5817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B124D98-C0F3-F53D-804F-939C274F4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B9486DE7-F94D-E1EF-A29B-C7E9769D8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xmlns="" id="{B9486DE7-F94D-E1EF-A29B-C7E9769D8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171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1A3F7EB-3222-8937-4232-F43B5817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B124D98-C0F3-F53D-804F-939C274F4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B9486DE7-F94D-E1EF-A29B-C7E9769D8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xmlns="" id="{B9486DE7-F94D-E1EF-A29B-C7E9769D8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9804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1A3F7EB-3222-8937-4232-F43B5817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B124D98-C0F3-F53D-804F-939C274F4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B9486DE7-F94D-E1EF-A29B-C7E9769D8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xmlns="" id="{B9486DE7-F94D-E1EF-A29B-C7E9769D8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136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1A3F7EB-3222-8937-4232-F43B5817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B124D98-C0F3-F53D-804F-939C274F4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B9486DE7-F94D-E1EF-A29B-C7E9769D8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xmlns="" id="{B9486DE7-F94D-E1EF-A29B-C7E9769D8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6721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B3EB016-2D47-F352-805C-D1C0F67CF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690465"/>
            <a:ext cx="10058400" cy="5178629"/>
          </a:xfrm>
        </p:spPr>
        <p:txBody>
          <a:bodyPr/>
          <a:lstStyle/>
          <a:p>
            <a:r>
              <a:rPr lang="en-US" sz="2800" b="1" dirty="0"/>
              <a:t>implode(): </a:t>
            </a:r>
            <a:r>
              <a:rPr lang="en-US" sz="2800" dirty="0"/>
              <a:t>This function is used to join array elements with a string and create a single string from the array elements.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3344166-9B8A-EFAA-09FF-81EEC428A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2001416"/>
            <a:ext cx="6538527" cy="2855167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52D52FB7-7115-BEB4-4C55-0CFD735BA6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194937"/>
              </p:ext>
            </p:extLst>
          </p:nvPr>
        </p:nvGraphicFramePr>
        <p:xfrm>
          <a:off x="9406369" y="-27992"/>
          <a:ext cx="2377199" cy="569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927807CE-3BF1-87CD-0CB2-5B45FEA20D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-27992"/>
                        <a:ext cx="2377199" cy="569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5365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D1A3F7EB-3222-8937-4232-F43B5817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B124D98-C0F3-F53D-804F-939C274F4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B9486DE7-F94D-E1EF-A29B-C7E9769D8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xmlns="" id="{B9486DE7-F94D-E1EF-A29B-C7E9769D8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2908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401912-E93E-4A16-97BC-A7C6DCD7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explode(): This function is used to split a string into an array by a specified delimiter.</a:t>
            </a:r>
            <a:endParaRPr lang="en-IN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5B14A45B-394A-49C2-87BE-FFF1FB8A5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02" y="2565918"/>
            <a:ext cx="9708721" cy="2481943"/>
          </a:xfrm>
        </p:spPr>
      </p:pic>
    </p:spTree>
    <p:extLst>
      <p:ext uri="{BB962C8B-B14F-4D97-AF65-F5344CB8AC3E}">
        <p14:creationId xmlns:p14="http://schemas.microsoft.com/office/powerpoint/2010/main" val="1642827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8F9E0C-3052-EAC2-2BBA-5A00FC879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Write a PHP script which displays all the numbers between 50 and 150 that are divisible by 4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28A647F-443B-9FC3-654D-4CD0F2729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60" y="2636016"/>
            <a:ext cx="5585944" cy="1585967"/>
          </a:xfrm>
        </p:spPr>
      </p:pic>
    </p:spTree>
    <p:extLst>
      <p:ext uri="{BB962C8B-B14F-4D97-AF65-F5344CB8AC3E}">
        <p14:creationId xmlns:p14="http://schemas.microsoft.com/office/powerpoint/2010/main" val="292987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005022-7104-4465-5204-A42A80A4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B6E957-C60A-93B5-B234-199178D98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PHP script that take user name as input and determines the nature of the first letter of a person's name – whether it's a vowel or a consonant.</a:t>
            </a:r>
          </a:p>
          <a:p>
            <a:r>
              <a:rPr lang="en-US" dirty="0"/>
              <a:t>Kavya wants to throw a pizza party with her friends. She cooks pizza for them; now she wants her pizzas divided into eight slices each and distributed evenly among her friends.</a:t>
            </a:r>
          </a:p>
          <a:p>
            <a:r>
              <a:rPr lang="en-US" dirty="0"/>
              <a:t>Create a function that</a:t>
            </a:r>
          </a:p>
          <a:p>
            <a:r>
              <a:rPr lang="en-US" dirty="0"/>
              <a:t>•	It takes a number of pizzas and a number of friends.</a:t>
            </a:r>
          </a:p>
          <a:p>
            <a:r>
              <a:rPr lang="en-US" dirty="0"/>
              <a:t>•	and returns the number of slices that will be left over if each person takes an equal number of slices.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288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E8ECF26-94F8-B695-47D4-38553CA1A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569167"/>
            <a:ext cx="10058400" cy="5299927"/>
          </a:xfrm>
        </p:spPr>
        <p:txBody>
          <a:bodyPr>
            <a:normAutofit/>
          </a:bodyPr>
          <a:lstStyle/>
          <a:p>
            <a:r>
              <a:rPr lang="en-US" sz="3200" dirty="0"/>
              <a:t>PHP program to merge two array</a:t>
            </a:r>
            <a:endParaRPr lang="en-IN" sz="3200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xmlns="" id="{520A49AC-B5C2-ADB1-1617-A87990C345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xmlns="" id="{520A49AC-B5C2-ADB1-1617-A87990C345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3806161-4773-05AF-ED9E-E5ADB873E0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192" y="2107057"/>
            <a:ext cx="5954669" cy="317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6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DCD288-A76A-7F52-D1CF-21DF0B43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/>
              <a:t>PHP program to sort an integer array in ascending and descending order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499BA98-B793-051C-AB11-F56EA7894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9910" y="2406868"/>
            <a:ext cx="6401355" cy="3154177"/>
          </a:xfrm>
        </p:spPr>
      </p:pic>
    </p:spTree>
    <p:extLst>
      <p:ext uri="{BB962C8B-B14F-4D97-AF65-F5344CB8AC3E}">
        <p14:creationId xmlns:p14="http://schemas.microsoft.com/office/powerpoint/2010/main" val="22197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2BC11D-9D19-B311-1EAC-68952E60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How to get the only values from an associative array in PHP?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310CE38-205D-FA9E-C367-320542A98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99" y="2011557"/>
            <a:ext cx="7559695" cy="2834886"/>
          </a:xfrm>
        </p:spPr>
      </p:pic>
    </p:spTree>
    <p:extLst>
      <p:ext uri="{BB962C8B-B14F-4D97-AF65-F5344CB8AC3E}">
        <p14:creationId xmlns:p14="http://schemas.microsoft.com/office/powerpoint/2010/main" val="174115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AA1D8B-D752-B2A1-7A96-801032426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1312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4000" dirty="0"/>
              <a:t> Delete an element from an array using unset() function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CE8BE7B-67B9-771B-908F-C03DFC74F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5816704" cy="4022725"/>
          </a:xfrm>
        </p:spPr>
      </p:pic>
    </p:spTree>
    <p:extLst>
      <p:ext uri="{BB962C8B-B14F-4D97-AF65-F5344CB8AC3E}">
        <p14:creationId xmlns:p14="http://schemas.microsoft.com/office/powerpoint/2010/main" val="221727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100</TotalTime>
  <Words>336</Words>
  <Application>Microsoft Office PowerPoint</Application>
  <PresentationFormat>Widescreen</PresentationFormat>
  <Paragraphs>31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Retrospect</vt:lpstr>
      <vt:lpstr>PHP ARRAY</vt:lpstr>
      <vt:lpstr>PowerPoint Presentation</vt:lpstr>
      <vt:lpstr>explode(): This function is used to split a string into an array by a specified delimiter.</vt:lpstr>
      <vt:lpstr>Write a PHP script which displays all the numbers between 50 and 150 that are divisible by 4</vt:lpstr>
      <vt:lpstr>PowerPoint Presentation</vt:lpstr>
      <vt:lpstr>PowerPoint Presentation</vt:lpstr>
      <vt:lpstr>PHP program to sort an integer array in ascending and descending order </vt:lpstr>
      <vt:lpstr>How to get the only values from an associative array in PHP? </vt:lpstr>
      <vt:lpstr>  Delete an element from an array using unset() function</vt:lpstr>
      <vt:lpstr> Check if an array is empty or not in PHP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ARRAY</dc:title>
  <dc:creator>Bhawna Sharma</dc:creator>
  <cp:lastModifiedBy>Asus</cp:lastModifiedBy>
  <cp:revision>6</cp:revision>
  <dcterms:created xsi:type="dcterms:W3CDTF">2023-09-07T02:23:13Z</dcterms:created>
  <dcterms:modified xsi:type="dcterms:W3CDTF">2023-09-08T07:30:15Z</dcterms:modified>
</cp:coreProperties>
</file>